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14" y="-75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D6B5CC-0984-4DA9-ABC8-D98FD54F0FA5}" type="datetimeFigureOut">
              <a:rPr lang="en-AU" smtClean="0"/>
              <a:t>22/03/2012</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E75533-345F-44C6-85E3-FAA7EE19E92B}" type="slidenum">
              <a:rPr lang="en-AU" smtClean="0"/>
              <a:t>‹#›</a:t>
            </a:fld>
            <a:endParaRPr lang="en-AU"/>
          </a:p>
        </p:txBody>
      </p:sp>
    </p:spTree>
    <p:extLst>
      <p:ext uri="{BB962C8B-B14F-4D97-AF65-F5344CB8AC3E}">
        <p14:creationId xmlns:p14="http://schemas.microsoft.com/office/powerpoint/2010/main" val="1827581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59404B-B6F0-416E-ABAF-CC1DED06C489}" type="slidenum">
              <a:rPr lang="en-US">
                <a:solidFill>
                  <a:prstClr val="black"/>
                </a:solidFill>
              </a:rPr>
              <a:pPr/>
              <a:t>1</a:t>
            </a:fld>
            <a:endParaRPr lang="en-US">
              <a:solidFill>
                <a:prstClr val="black"/>
              </a:solidFill>
            </a:endParaRPr>
          </a:p>
        </p:txBody>
      </p:sp>
      <p:sp>
        <p:nvSpPr>
          <p:cNvPr id="4098" name="Rectangle 2"/>
          <p:cNvSpPr>
            <a:spLocks noRo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358963-E824-4ED4-8E0F-106E8432FF3B}" type="slidenum">
              <a:rPr lang="en-US">
                <a:solidFill>
                  <a:prstClr val="black"/>
                </a:solidFill>
              </a:rPr>
              <a:pPr/>
              <a:t>2</a:t>
            </a:fld>
            <a:endParaRPr lang="en-US">
              <a:solidFill>
                <a:prstClr val="black"/>
              </a:solidFill>
            </a:endParaRPr>
          </a:p>
        </p:txBody>
      </p:sp>
      <p:sp>
        <p:nvSpPr>
          <p:cNvPr id="6146" name="Rectangle 2"/>
          <p:cNvSpPr>
            <a:spLocks noRo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2B11E7-5500-4769-A309-87B4EC7400DC}" type="slidenum">
              <a:rPr lang="en-US">
                <a:solidFill>
                  <a:prstClr val="black"/>
                </a:solidFill>
              </a:rPr>
              <a:pPr/>
              <a:t>3</a:t>
            </a:fld>
            <a:endParaRPr lang="en-US">
              <a:solidFill>
                <a:prstClr val="black"/>
              </a:solidFill>
            </a:endParaRPr>
          </a:p>
        </p:txBody>
      </p:sp>
      <p:sp>
        <p:nvSpPr>
          <p:cNvPr id="8194" name="Rectangle 2"/>
          <p:cNvSpPr>
            <a:spLocks noRo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A1A57D-87B9-40A4-B84A-27643CB72303}" type="slidenum">
              <a:rPr lang="en-US">
                <a:solidFill>
                  <a:prstClr val="black"/>
                </a:solidFill>
              </a:rPr>
              <a:pPr/>
              <a:t>4</a:t>
            </a:fld>
            <a:endParaRPr lang="en-US">
              <a:solidFill>
                <a:prstClr val="black"/>
              </a:solidFill>
            </a:endParaRPr>
          </a:p>
        </p:txBody>
      </p:sp>
      <p:sp>
        <p:nvSpPr>
          <p:cNvPr id="10242" name="Rectangle 2"/>
          <p:cNvSpPr>
            <a:spLocks noRot="1" noChangeArrowheads="1" noTextEdit="1"/>
          </p:cNvSpPr>
          <p:nvPr>
            <p:ph type="sldImg"/>
          </p:nvPr>
        </p:nvSpPr>
        <p:spPr>
          <a:ln/>
        </p:spPr>
      </p:sp>
      <p:sp>
        <p:nvSpPr>
          <p:cNvPr id="10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73AB99-CB92-4564-AD9C-64CEC305AFDF}" type="slidenum">
              <a:rPr lang="en-US">
                <a:solidFill>
                  <a:prstClr val="black"/>
                </a:solidFill>
              </a:rPr>
              <a:pPr/>
              <a:t>5</a:t>
            </a:fld>
            <a:endParaRPr lang="en-US">
              <a:solidFill>
                <a:prstClr val="black"/>
              </a:solidFill>
            </a:endParaRPr>
          </a:p>
        </p:txBody>
      </p:sp>
      <p:sp>
        <p:nvSpPr>
          <p:cNvPr id="12290" name="Rectangle 2"/>
          <p:cNvSpPr>
            <a:spLocks noRot="1" noChangeArrowheads="1" noTextEdit="1"/>
          </p:cNvSpPr>
          <p:nvPr>
            <p:ph type="sldImg"/>
          </p:nvPr>
        </p:nvSpPr>
        <p:spPr>
          <a:ln/>
        </p:spPr>
      </p:sp>
      <p:sp>
        <p:nvSpPr>
          <p:cNvPr id="1229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lvl1pPr>
              <a:defRPr/>
            </a:lvl1pPr>
          </a:lstStyle>
          <a:p>
            <a:endParaRPr lang="en-AU">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AU">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5DFFDBD-4E1C-428A-B627-9E9B854F4EC1}" type="slidenum">
              <a:rPr lang="en-AU">
                <a:solidFill>
                  <a:srgbClr val="000000"/>
                </a:solidFill>
              </a:rPr>
              <a:pPr/>
              <a:t>‹#›</a:t>
            </a:fld>
            <a:endParaRPr lang="en-AU">
              <a:solidFill>
                <a:srgbClr val="000000"/>
              </a:solidFill>
            </a:endParaRPr>
          </a:p>
        </p:txBody>
      </p:sp>
    </p:spTree>
    <p:extLst>
      <p:ext uri="{BB962C8B-B14F-4D97-AF65-F5344CB8AC3E}">
        <p14:creationId xmlns:p14="http://schemas.microsoft.com/office/powerpoint/2010/main" val="985556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AU">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AU">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37D81F6-7EAF-40B1-9375-C403A55DEA90}" type="slidenum">
              <a:rPr lang="en-AU">
                <a:solidFill>
                  <a:srgbClr val="000000"/>
                </a:solidFill>
              </a:rPr>
              <a:pPr/>
              <a:t>‹#›</a:t>
            </a:fld>
            <a:endParaRPr lang="en-AU">
              <a:solidFill>
                <a:srgbClr val="000000"/>
              </a:solidFill>
            </a:endParaRPr>
          </a:p>
        </p:txBody>
      </p:sp>
    </p:spTree>
    <p:extLst>
      <p:ext uri="{BB962C8B-B14F-4D97-AF65-F5344CB8AC3E}">
        <p14:creationId xmlns:p14="http://schemas.microsoft.com/office/powerpoint/2010/main" val="3423751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AU">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AU">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7220C9A-8635-48FB-AFA0-4084077A8F3C}" type="slidenum">
              <a:rPr lang="en-AU">
                <a:solidFill>
                  <a:srgbClr val="000000"/>
                </a:solidFill>
              </a:rPr>
              <a:pPr/>
              <a:t>‹#›</a:t>
            </a:fld>
            <a:endParaRPr lang="en-AU">
              <a:solidFill>
                <a:srgbClr val="000000"/>
              </a:solidFill>
            </a:endParaRPr>
          </a:p>
        </p:txBody>
      </p:sp>
    </p:spTree>
    <p:extLst>
      <p:ext uri="{BB962C8B-B14F-4D97-AF65-F5344CB8AC3E}">
        <p14:creationId xmlns:p14="http://schemas.microsoft.com/office/powerpoint/2010/main" val="1836758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AU">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AU">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21DE8877-4DD9-4288-87B5-948CBF8DE52D}" type="slidenum">
              <a:rPr lang="en-AU">
                <a:solidFill>
                  <a:srgbClr val="000000"/>
                </a:solidFill>
              </a:rPr>
              <a:pPr/>
              <a:t>‹#›</a:t>
            </a:fld>
            <a:endParaRPr lang="en-AU">
              <a:solidFill>
                <a:srgbClr val="000000"/>
              </a:solidFill>
            </a:endParaRPr>
          </a:p>
        </p:txBody>
      </p:sp>
    </p:spTree>
    <p:extLst>
      <p:ext uri="{BB962C8B-B14F-4D97-AF65-F5344CB8AC3E}">
        <p14:creationId xmlns:p14="http://schemas.microsoft.com/office/powerpoint/2010/main" val="794952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AU">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AU">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C22AF91-5CDC-4796-B9B9-CE569F02F49F}" type="slidenum">
              <a:rPr lang="en-AU">
                <a:solidFill>
                  <a:srgbClr val="000000"/>
                </a:solidFill>
              </a:rPr>
              <a:pPr/>
              <a:t>‹#›</a:t>
            </a:fld>
            <a:endParaRPr lang="en-AU">
              <a:solidFill>
                <a:srgbClr val="000000"/>
              </a:solidFill>
            </a:endParaRPr>
          </a:p>
        </p:txBody>
      </p:sp>
    </p:spTree>
    <p:extLst>
      <p:ext uri="{BB962C8B-B14F-4D97-AF65-F5344CB8AC3E}">
        <p14:creationId xmlns:p14="http://schemas.microsoft.com/office/powerpoint/2010/main" val="422090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lvl1pPr>
              <a:defRPr/>
            </a:lvl1pPr>
          </a:lstStyle>
          <a:p>
            <a:endParaRPr lang="en-AU">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AU">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7DF20BEE-1E3D-4A92-A291-0CAD25AB1352}" type="slidenum">
              <a:rPr lang="en-AU">
                <a:solidFill>
                  <a:srgbClr val="000000"/>
                </a:solidFill>
              </a:rPr>
              <a:pPr/>
              <a:t>‹#›</a:t>
            </a:fld>
            <a:endParaRPr lang="en-AU">
              <a:solidFill>
                <a:srgbClr val="000000"/>
              </a:solidFill>
            </a:endParaRPr>
          </a:p>
        </p:txBody>
      </p:sp>
    </p:spTree>
    <p:extLst>
      <p:ext uri="{BB962C8B-B14F-4D97-AF65-F5344CB8AC3E}">
        <p14:creationId xmlns:p14="http://schemas.microsoft.com/office/powerpoint/2010/main" val="341075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lvl1pPr>
              <a:defRPr/>
            </a:lvl1pPr>
          </a:lstStyle>
          <a:p>
            <a:endParaRPr lang="en-AU">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AU">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5BDED030-43D7-4BDB-B3B4-F12B823CB943}" type="slidenum">
              <a:rPr lang="en-AU">
                <a:solidFill>
                  <a:srgbClr val="000000"/>
                </a:solidFill>
              </a:rPr>
              <a:pPr/>
              <a:t>‹#›</a:t>
            </a:fld>
            <a:endParaRPr lang="en-AU">
              <a:solidFill>
                <a:srgbClr val="000000"/>
              </a:solidFill>
            </a:endParaRPr>
          </a:p>
        </p:txBody>
      </p:sp>
    </p:spTree>
    <p:extLst>
      <p:ext uri="{BB962C8B-B14F-4D97-AF65-F5344CB8AC3E}">
        <p14:creationId xmlns:p14="http://schemas.microsoft.com/office/powerpoint/2010/main" val="33346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lvl1pPr>
              <a:defRPr/>
            </a:lvl1pPr>
          </a:lstStyle>
          <a:p>
            <a:endParaRPr lang="en-AU">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AU">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72FAB357-115D-4362-93CF-D0CFF75426AA}" type="slidenum">
              <a:rPr lang="en-AU">
                <a:solidFill>
                  <a:srgbClr val="000000"/>
                </a:solidFill>
              </a:rPr>
              <a:pPr/>
              <a:t>‹#›</a:t>
            </a:fld>
            <a:endParaRPr lang="en-AU">
              <a:solidFill>
                <a:srgbClr val="000000"/>
              </a:solidFill>
            </a:endParaRPr>
          </a:p>
        </p:txBody>
      </p:sp>
    </p:spTree>
    <p:extLst>
      <p:ext uri="{BB962C8B-B14F-4D97-AF65-F5344CB8AC3E}">
        <p14:creationId xmlns:p14="http://schemas.microsoft.com/office/powerpoint/2010/main" val="658635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AU">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AU">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6834265C-194E-4119-9AAD-7E414C7C0CBC}" type="slidenum">
              <a:rPr lang="en-AU">
                <a:solidFill>
                  <a:srgbClr val="000000"/>
                </a:solidFill>
              </a:rPr>
              <a:pPr/>
              <a:t>‹#›</a:t>
            </a:fld>
            <a:endParaRPr lang="en-AU">
              <a:solidFill>
                <a:srgbClr val="000000"/>
              </a:solidFill>
            </a:endParaRPr>
          </a:p>
        </p:txBody>
      </p:sp>
    </p:spTree>
    <p:extLst>
      <p:ext uri="{BB962C8B-B14F-4D97-AF65-F5344CB8AC3E}">
        <p14:creationId xmlns:p14="http://schemas.microsoft.com/office/powerpoint/2010/main" val="372249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AU">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AU">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4D79353D-78EC-4357-A4C0-03E29E32C529}" type="slidenum">
              <a:rPr lang="en-AU">
                <a:solidFill>
                  <a:srgbClr val="000000"/>
                </a:solidFill>
              </a:rPr>
              <a:pPr/>
              <a:t>‹#›</a:t>
            </a:fld>
            <a:endParaRPr lang="en-AU">
              <a:solidFill>
                <a:srgbClr val="000000"/>
              </a:solidFill>
            </a:endParaRPr>
          </a:p>
        </p:txBody>
      </p:sp>
    </p:spTree>
    <p:extLst>
      <p:ext uri="{BB962C8B-B14F-4D97-AF65-F5344CB8AC3E}">
        <p14:creationId xmlns:p14="http://schemas.microsoft.com/office/powerpoint/2010/main" val="1134453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AU">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AU">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E9008BA6-FEB6-411A-9BF5-5EA34748EFAD}" type="slidenum">
              <a:rPr lang="en-AU">
                <a:solidFill>
                  <a:srgbClr val="000000"/>
                </a:solidFill>
              </a:rPr>
              <a:pPr/>
              <a:t>‹#›</a:t>
            </a:fld>
            <a:endParaRPr lang="en-AU">
              <a:solidFill>
                <a:srgbClr val="000000"/>
              </a:solidFill>
            </a:endParaRPr>
          </a:p>
        </p:txBody>
      </p:sp>
    </p:spTree>
    <p:extLst>
      <p:ext uri="{BB962C8B-B14F-4D97-AF65-F5344CB8AC3E}">
        <p14:creationId xmlns:p14="http://schemas.microsoft.com/office/powerpoint/2010/main" val="1263989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366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AU"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defRPr sz="1400">
                <a:latin typeface="+mn-lt"/>
              </a:defRPr>
            </a:lvl1pPr>
          </a:lstStyle>
          <a:p>
            <a:pPr fontAlgn="base">
              <a:spcAft>
                <a:spcPct val="0"/>
              </a:spcAft>
            </a:pPr>
            <a:endParaRPr lang="en-AU">
              <a:solidFill>
                <a:srgbClr val="000000"/>
              </a:solidFill>
              <a:cs typeface="Arial" charset="0"/>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400">
                <a:latin typeface="+mn-lt"/>
              </a:defRPr>
            </a:lvl1pPr>
          </a:lstStyle>
          <a:p>
            <a:pPr algn="ctr" fontAlgn="base">
              <a:spcAft>
                <a:spcPct val="0"/>
              </a:spcAft>
            </a:pPr>
            <a:endParaRPr lang="en-AU">
              <a:solidFill>
                <a:srgbClr val="000000"/>
              </a:solidFill>
              <a:cs typeface="Arial" charset="0"/>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a:latin typeface="+mn-lt"/>
              </a:defRPr>
            </a:lvl1pPr>
          </a:lstStyle>
          <a:p>
            <a:pPr fontAlgn="base">
              <a:spcAft>
                <a:spcPct val="0"/>
              </a:spcAft>
            </a:pPr>
            <a:fld id="{1C0BEB61-6716-4C88-A4E2-C2A91EE73804}" type="slidenum">
              <a:rPr lang="en-AU">
                <a:solidFill>
                  <a:srgbClr val="000000"/>
                </a:solidFill>
                <a:cs typeface="Arial" charset="0"/>
              </a:rPr>
              <a:pPr fontAlgn="base">
                <a:spcAft>
                  <a:spcPct val="0"/>
                </a:spcAft>
              </a:pPr>
              <a:t>‹#›</a:t>
            </a:fld>
            <a:endParaRPr lang="en-AU">
              <a:solidFill>
                <a:srgbClr val="000000"/>
              </a:solidFill>
              <a:cs typeface="Arial" charset="0"/>
            </a:endParaRPr>
          </a:p>
        </p:txBody>
      </p:sp>
    </p:spTree>
    <p:extLst>
      <p:ext uri="{BB962C8B-B14F-4D97-AF65-F5344CB8AC3E}">
        <p14:creationId xmlns:p14="http://schemas.microsoft.com/office/powerpoint/2010/main" val="19209292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4.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99CCFF"/>
            </a:gs>
            <a:gs pos="100000">
              <a:srgbClr val="FFFF00"/>
            </a:gs>
          </a:gsLst>
          <a:lin ang="2700000" scaled="1"/>
        </a:gradFill>
        <a:effectLst/>
      </p:bgPr>
    </p:bg>
    <p:spTree>
      <p:nvGrpSpPr>
        <p:cNvPr id="1" name=""/>
        <p:cNvGrpSpPr/>
        <p:nvPr/>
      </p:nvGrpSpPr>
      <p:grpSpPr>
        <a:xfrm>
          <a:off x="0" y="0"/>
          <a:ext cx="0" cy="0"/>
          <a:chOff x="0" y="0"/>
          <a:chExt cx="0" cy="0"/>
        </a:xfrm>
      </p:grpSpPr>
      <p:pic>
        <p:nvPicPr>
          <p:cNvPr id="2050" name="Picture 2" descr="FACE_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03800" y="2706688"/>
            <a:ext cx="2592388" cy="2587625"/>
          </a:xfrm>
          <a:prstGeom prst="rect">
            <a:avLst/>
          </a:prstGeom>
          <a:noFill/>
          <a:extLst>
            <a:ext uri="{909E8E84-426E-40DD-AFC4-6F175D3DCCD1}">
              <a14:hiddenFill xmlns:a14="http://schemas.microsoft.com/office/drawing/2010/main">
                <a:solidFill>
                  <a:srgbClr val="FFFFFF"/>
                </a:solidFill>
              </a14:hiddenFill>
            </a:ext>
          </a:extLst>
        </p:spPr>
      </p:pic>
      <p:sp>
        <p:nvSpPr>
          <p:cNvPr id="2051" name="WordArt 3"/>
          <p:cNvSpPr>
            <a:spLocks noChangeArrowheads="1" noChangeShapeType="1" noTextEdit="1"/>
          </p:cNvSpPr>
          <p:nvPr/>
        </p:nvSpPr>
        <p:spPr bwMode="auto">
          <a:xfrm>
            <a:off x="395288" y="620713"/>
            <a:ext cx="3810000" cy="2819400"/>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wrap="none" fromWordArt="1">
            <a:prstTxWarp prst="textSlantUp">
              <a:avLst>
                <a:gd name="adj" fmla="val 55556"/>
              </a:avLst>
            </a:prstTxWarp>
          </a:bodyPr>
          <a:lstStyle/>
          <a:p>
            <a:pPr algn="ctr" fontAlgn="base">
              <a:spcBef>
                <a:spcPct val="20000"/>
              </a:spcBef>
              <a:spcAft>
                <a:spcPct val="0"/>
              </a:spcAft>
            </a:pPr>
            <a:r>
              <a:rPr lang="en-AU" sz="3600" kern="10">
                <a:solidFill>
                  <a:srgbClr val="FFFFFF"/>
                </a:solidFill>
                <a:latin typeface="Arial Black"/>
                <a:cs typeface="Arial" charset="0"/>
              </a:rPr>
              <a:t>Gidday!</a:t>
            </a:r>
          </a:p>
        </p:txBody>
      </p:sp>
      <p:pic>
        <p:nvPicPr>
          <p:cNvPr id="2052" name="Picture 4" descr="MCj0423842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86175" y="1196975"/>
            <a:ext cx="4565650" cy="4935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47598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99CCFF"/>
            </a:gs>
            <a:gs pos="100000">
              <a:srgbClr val="FFFF00"/>
            </a:gs>
          </a:gsLst>
          <a:lin ang="2700000" scaled="1"/>
        </a:gra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81000" y="990600"/>
            <a:ext cx="9144000" cy="4724400"/>
          </a:xfrm>
        </p:spPr>
        <p:txBody>
          <a:bodyPr/>
          <a:lstStyle/>
          <a:p>
            <a:pPr algn="l"/>
            <a:r>
              <a:rPr lang="en-US" sz="1200" b="1">
                <a:solidFill>
                  <a:schemeClr val="bg1"/>
                </a:solidFill>
                <a:latin typeface="Arial" charset="0"/>
                <a:cs typeface="Times New Roman" pitchFamily="18" charset="0"/>
              </a:rPr>
              <a:t>                                   </a:t>
            </a:r>
            <a:r>
              <a:rPr lang="en-US" sz="3600" b="1">
                <a:solidFill>
                  <a:schemeClr val="bg1"/>
                </a:solidFill>
                <a:latin typeface="Arial" charset="0"/>
                <a:cs typeface="Times New Roman" pitchFamily="18" charset="0"/>
              </a:rPr>
              <a:t/>
            </a:r>
            <a:br>
              <a:rPr lang="en-US" sz="3600" b="1">
                <a:solidFill>
                  <a:schemeClr val="bg1"/>
                </a:solidFill>
                <a:latin typeface="Arial" charset="0"/>
                <a:cs typeface="Times New Roman" pitchFamily="18" charset="0"/>
              </a:rPr>
            </a:br>
            <a:r>
              <a:rPr lang="en-US" sz="3600" b="1">
                <a:solidFill>
                  <a:schemeClr val="bg1"/>
                </a:solidFill>
                <a:latin typeface="Arial" charset="0"/>
                <a:cs typeface="Times New Roman" pitchFamily="18" charset="0"/>
              </a:rPr>
              <a:t>                           </a:t>
            </a:r>
            <a:r>
              <a:rPr lang="en-US" sz="3600" b="1">
                <a:solidFill>
                  <a:schemeClr val="tx1"/>
                </a:solidFill>
                <a:latin typeface="Arial" charset="0"/>
                <a:cs typeface="Times New Roman" pitchFamily="18" charset="0"/>
              </a:rPr>
              <a:t>GIDDAY</a:t>
            </a:r>
            <a:br>
              <a:rPr lang="en-US" sz="3600" b="1">
                <a:solidFill>
                  <a:schemeClr val="tx1"/>
                </a:solidFill>
                <a:latin typeface="Arial" charset="0"/>
                <a:cs typeface="Times New Roman" pitchFamily="18" charset="0"/>
              </a:rPr>
            </a:br>
            <a:r>
              <a:rPr lang="en-US" sz="1400" b="1">
                <a:solidFill>
                  <a:schemeClr val="tx1"/>
                </a:solidFill>
                <a:latin typeface="Arial" charset="0"/>
                <a:cs typeface="Times New Roman" pitchFamily="18" charset="0"/>
              </a:rPr>
              <a:t/>
            </a:r>
            <a:br>
              <a:rPr lang="en-US" sz="1400" b="1">
                <a:solidFill>
                  <a:schemeClr val="tx1"/>
                </a:solidFill>
                <a:latin typeface="Arial" charset="0"/>
                <a:cs typeface="Times New Roman" pitchFamily="18" charset="0"/>
              </a:rPr>
            </a:br>
            <a:r>
              <a:rPr lang="en-US" sz="3600">
                <a:solidFill>
                  <a:schemeClr val="tx1"/>
                </a:solidFill>
                <a:latin typeface="Arial" charset="0"/>
                <a:cs typeface="Times New Roman" pitchFamily="18" charset="0"/>
              </a:rPr>
              <a:t>Gidday!. [Echo]</a:t>
            </a:r>
            <a:br>
              <a:rPr lang="en-US" sz="3600">
                <a:solidFill>
                  <a:schemeClr val="tx1"/>
                </a:solidFill>
                <a:latin typeface="Arial" charset="0"/>
                <a:cs typeface="Times New Roman" pitchFamily="18" charset="0"/>
              </a:rPr>
            </a:br>
            <a:r>
              <a:rPr lang="en-US" sz="3600">
                <a:solidFill>
                  <a:schemeClr val="tx1"/>
                </a:solidFill>
                <a:latin typeface="Arial" charset="0"/>
                <a:cs typeface="Times New Roman" pitchFamily="18" charset="0"/>
              </a:rPr>
              <a:t>How ya goin’? [Echo]</a:t>
            </a:r>
            <a:br>
              <a:rPr lang="en-US" sz="3600">
                <a:solidFill>
                  <a:schemeClr val="tx1"/>
                </a:solidFill>
                <a:latin typeface="Arial" charset="0"/>
                <a:cs typeface="Times New Roman" pitchFamily="18" charset="0"/>
              </a:rPr>
            </a:br>
            <a:r>
              <a:rPr lang="en-US" sz="3600">
                <a:solidFill>
                  <a:schemeClr val="tx1"/>
                </a:solidFill>
                <a:latin typeface="Arial" charset="0"/>
                <a:cs typeface="Times New Roman" pitchFamily="18" charset="0"/>
              </a:rPr>
              <a:t>Alright? [Echo]</a:t>
            </a:r>
            <a:br>
              <a:rPr lang="en-US" sz="3600">
                <a:solidFill>
                  <a:schemeClr val="tx1"/>
                </a:solidFill>
                <a:latin typeface="Arial" charset="0"/>
                <a:cs typeface="Times New Roman" pitchFamily="18" charset="0"/>
              </a:rPr>
            </a:br>
            <a:r>
              <a:rPr lang="en-US" sz="3600">
                <a:solidFill>
                  <a:schemeClr val="tx1"/>
                </a:solidFill>
                <a:latin typeface="Arial" charset="0"/>
                <a:cs typeface="Times New Roman" pitchFamily="18" charset="0"/>
              </a:rPr>
              <a:t>That’s great! [Echo]</a:t>
            </a:r>
            <a:br>
              <a:rPr lang="en-US" sz="3600">
                <a:solidFill>
                  <a:schemeClr val="tx1"/>
                </a:solidFill>
                <a:latin typeface="Arial" charset="0"/>
                <a:cs typeface="Times New Roman" pitchFamily="18" charset="0"/>
              </a:rPr>
            </a:br>
            <a:r>
              <a:rPr lang="en-US" sz="1800">
                <a:solidFill>
                  <a:schemeClr val="tx1"/>
                </a:solidFill>
                <a:latin typeface="Arial" charset="0"/>
                <a:cs typeface="Times New Roman" pitchFamily="18" charset="0"/>
              </a:rPr>
              <a:t> </a:t>
            </a:r>
            <a:br>
              <a:rPr lang="en-US" sz="1800">
                <a:solidFill>
                  <a:schemeClr val="tx1"/>
                </a:solidFill>
                <a:latin typeface="Arial" charset="0"/>
                <a:cs typeface="Times New Roman" pitchFamily="18" charset="0"/>
              </a:rPr>
            </a:br>
            <a:r>
              <a:rPr lang="en-US" sz="3600">
                <a:solidFill>
                  <a:schemeClr val="tx1"/>
                </a:solidFill>
                <a:latin typeface="Arial" charset="0"/>
                <a:cs typeface="Times New Roman" pitchFamily="18" charset="0"/>
              </a:rPr>
              <a:t>There’s a new day starting, and it’s bright and new.</a:t>
            </a:r>
            <a:br>
              <a:rPr lang="en-US" sz="3600">
                <a:solidFill>
                  <a:schemeClr val="tx1"/>
                </a:solidFill>
                <a:latin typeface="Arial" charset="0"/>
                <a:cs typeface="Times New Roman" pitchFamily="18" charset="0"/>
              </a:rPr>
            </a:br>
            <a:r>
              <a:rPr lang="en-US" sz="3600">
                <a:solidFill>
                  <a:schemeClr val="tx1"/>
                </a:solidFill>
                <a:latin typeface="Arial" charset="0"/>
                <a:cs typeface="Times New Roman" pitchFamily="18" charset="0"/>
              </a:rPr>
              <a:t>Lots of people to see, lots of things to do. We’re asking Jesus to see us through. </a:t>
            </a:r>
            <a:br>
              <a:rPr lang="en-US" sz="3600">
                <a:solidFill>
                  <a:schemeClr val="tx1"/>
                </a:solidFill>
                <a:latin typeface="Arial" charset="0"/>
                <a:cs typeface="Times New Roman" pitchFamily="18" charset="0"/>
              </a:rPr>
            </a:br>
            <a:r>
              <a:rPr lang="en-US" sz="3600">
                <a:solidFill>
                  <a:schemeClr val="tx1"/>
                </a:solidFill>
                <a:latin typeface="Arial" charset="0"/>
                <a:cs typeface="Times New Roman" pitchFamily="18" charset="0"/>
              </a:rPr>
              <a:t>He’s the best of  friends for me and you.</a:t>
            </a:r>
            <a:r>
              <a:rPr lang="en-US">
                <a:solidFill>
                  <a:schemeClr val="bg1"/>
                </a:solidFill>
                <a:latin typeface="Arial" charset="0"/>
                <a:cs typeface="Times New Roman" pitchFamily="18" charset="0"/>
              </a:rPr>
              <a:t> </a:t>
            </a:r>
          </a:p>
        </p:txBody>
      </p:sp>
      <p:pic>
        <p:nvPicPr>
          <p:cNvPr id="5123" name="Picture 3" descr="FACE_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27763" y="836613"/>
            <a:ext cx="2178050" cy="1974850"/>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MCj0423860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4525" y="333375"/>
            <a:ext cx="2806700" cy="30241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77314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99CCFF"/>
            </a:gs>
            <a:gs pos="100000">
              <a:srgbClr val="FFFF00"/>
            </a:gs>
          </a:gsLst>
          <a:lin ang="2700000" scaled="1"/>
        </a:gra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533400"/>
            <a:ext cx="7772400" cy="5410200"/>
          </a:xfrm>
        </p:spPr>
        <p:txBody>
          <a:bodyPr/>
          <a:lstStyle/>
          <a:p>
            <a:pPr algn="l"/>
            <a:r>
              <a:rPr lang="en-US" sz="3600">
                <a:solidFill>
                  <a:schemeClr val="bg1"/>
                </a:solidFill>
                <a:latin typeface="Arial" charset="0"/>
                <a:cs typeface="Times New Roman" pitchFamily="18" charset="0"/>
              </a:rPr>
              <a:t/>
            </a:r>
            <a:br>
              <a:rPr lang="en-US" sz="3600">
                <a:solidFill>
                  <a:schemeClr val="bg1"/>
                </a:solidFill>
                <a:latin typeface="Arial" charset="0"/>
                <a:cs typeface="Times New Roman" pitchFamily="18" charset="0"/>
              </a:rPr>
            </a:br>
            <a:r>
              <a:rPr lang="en-US" sz="3600">
                <a:solidFill>
                  <a:schemeClr val="tx1"/>
                </a:solidFill>
                <a:latin typeface="Arial" charset="0"/>
                <a:cs typeface="Times New Roman" pitchFamily="18" charset="0"/>
              </a:rPr>
              <a:t>Gidday!. [Echo]</a:t>
            </a:r>
            <a:br>
              <a:rPr lang="en-US" sz="3600">
                <a:solidFill>
                  <a:schemeClr val="tx1"/>
                </a:solidFill>
                <a:latin typeface="Arial" charset="0"/>
                <a:cs typeface="Times New Roman" pitchFamily="18" charset="0"/>
              </a:rPr>
            </a:br>
            <a:r>
              <a:rPr lang="en-US" sz="3600">
                <a:solidFill>
                  <a:schemeClr val="tx1"/>
                </a:solidFill>
                <a:latin typeface="Arial" charset="0"/>
                <a:cs typeface="Times New Roman" pitchFamily="18" charset="0"/>
              </a:rPr>
              <a:t>How ya goin’? [Echo]</a:t>
            </a:r>
            <a:br>
              <a:rPr lang="en-US" sz="3600">
                <a:solidFill>
                  <a:schemeClr val="tx1"/>
                </a:solidFill>
                <a:latin typeface="Arial" charset="0"/>
                <a:cs typeface="Times New Roman" pitchFamily="18" charset="0"/>
              </a:rPr>
            </a:br>
            <a:r>
              <a:rPr lang="en-US" sz="3600">
                <a:solidFill>
                  <a:schemeClr val="tx1"/>
                </a:solidFill>
                <a:latin typeface="Arial" charset="0"/>
                <a:cs typeface="Times New Roman" pitchFamily="18" charset="0"/>
              </a:rPr>
              <a:t>Alright? [Echo]</a:t>
            </a:r>
            <a:br>
              <a:rPr lang="en-US" sz="3600">
                <a:solidFill>
                  <a:schemeClr val="tx1"/>
                </a:solidFill>
                <a:latin typeface="Arial" charset="0"/>
                <a:cs typeface="Times New Roman" pitchFamily="18" charset="0"/>
              </a:rPr>
            </a:br>
            <a:r>
              <a:rPr lang="en-US" sz="3600">
                <a:solidFill>
                  <a:schemeClr val="tx1"/>
                </a:solidFill>
                <a:latin typeface="Arial" charset="0"/>
                <a:cs typeface="Times New Roman" pitchFamily="18" charset="0"/>
              </a:rPr>
              <a:t>That’s great! [Echo]</a:t>
            </a:r>
            <a:br>
              <a:rPr lang="en-US" sz="3600">
                <a:solidFill>
                  <a:schemeClr val="tx1"/>
                </a:solidFill>
                <a:latin typeface="Arial" charset="0"/>
                <a:cs typeface="Times New Roman" pitchFamily="18" charset="0"/>
              </a:rPr>
            </a:br>
            <a:r>
              <a:rPr lang="en-US" sz="3600">
                <a:solidFill>
                  <a:schemeClr val="tx1"/>
                </a:solidFill>
                <a:latin typeface="Arial" charset="0"/>
                <a:cs typeface="Times New Roman" pitchFamily="18" charset="0"/>
              </a:rPr>
              <a:t/>
            </a:r>
            <a:br>
              <a:rPr lang="en-US" sz="3600">
                <a:solidFill>
                  <a:schemeClr val="tx1"/>
                </a:solidFill>
                <a:latin typeface="Arial" charset="0"/>
                <a:cs typeface="Times New Roman" pitchFamily="18" charset="0"/>
              </a:rPr>
            </a:br>
            <a:r>
              <a:rPr lang="en-US" sz="3600">
                <a:solidFill>
                  <a:schemeClr val="tx1"/>
                </a:solidFill>
                <a:latin typeface="Arial" charset="0"/>
                <a:cs typeface="Times New Roman" pitchFamily="18" charset="0"/>
              </a:rPr>
              <a:t>God gave you a whole life to live,</a:t>
            </a:r>
            <a:br>
              <a:rPr lang="en-US" sz="3600">
                <a:solidFill>
                  <a:schemeClr val="tx1"/>
                </a:solidFill>
                <a:latin typeface="Arial" charset="0"/>
                <a:cs typeface="Times New Roman" pitchFamily="18" charset="0"/>
              </a:rPr>
            </a:br>
            <a:r>
              <a:rPr lang="en-US" sz="3600">
                <a:solidFill>
                  <a:schemeClr val="tx1"/>
                </a:solidFill>
                <a:latin typeface="Arial" charset="0"/>
                <a:cs typeface="Times New Roman" pitchFamily="18" charset="0"/>
              </a:rPr>
              <a:t>lots of time to love, lots of time to       give,</a:t>
            </a:r>
            <a:br>
              <a:rPr lang="en-US" sz="3600">
                <a:solidFill>
                  <a:schemeClr val="tx1"/>
                </a:solidFill>
                <a:latin typeface="Arial" charset="0"/>
                <a:cs typeface="Times New Roman" pitchFamily="18" charset="0"/>
              </a:rPr>
            </a:br>
            <a:r>
              <a:rPr lang="en-US" sz="3600">
                <a:solidFill>
                  <a:schemeClr val="tx1"/>
                </a:solidFill>
                <a:latin typeface="Arial" charset="0"/>
                <a:cs typeface="Times New Roman" pitchFamily="18" charset="0"/>
              </a:rPr>
              <a:t>a happy smile and a voice to say,</a:t>
            </a:r>
            <a:br>
              <a:rPr lang="en-US" sz="3600">
                <a:solidFill>
                  <a:schemeClr val="tx1"/>
                </a:solidFill>
                <a:latin typeface="Arial" charset="0"/>
                <a:cs typeface="Times New Roman" pitchFamily="18" charset="0"/>
              </a:rPr>
            </a:br>
            <a:r>
              <a:rPr lang="en-US" sz="3600">
                <a:solidFill>
                  <a:schemeClr val="tx1"/>
                </a:solidFill>
                <a:latin typeface="Arial" charset="0"/>
                <a:cs typeface="Times New Roman" pitchFamily="18" charset="0"/>
              </a:rPr>
              <a:t>“Do you need a friend, I think you’re O.K.”</a:t>
            </a:r>
          </a:p>
        </p:txBody>
      </p:sp>
    </p:spTree>
    <p:extLst>
      <p:ext uri="{BB962C8B-B14F-4D97-AF65-F5344CB8AC3E}">
        <p14:creationId xmlns:p14="http://schemas.microsoft.com/office/powerpoint/2010/main" val="30659580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99CCFF"/>
            </a:gs>
            <a:gs pos="100000">
              <a:srgbClr val="FFFF00"/>
            </a:gs>
          </a:gsLst>
          <a:lin ang="2700000" scaled="1"/>
        </a:gra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50825" y="620713"/>
            <a:ext cx="9220200" cy="5715000"/>
          </a:xfrm>
        </p:spPr>
        <p:txBody>
          <a:bodyPr/>
          <a:lstStyle/>
          <a:p>
            <a:pPr algn="l"/>
            <a:r>
              <a:rPr lang="en-US" sz="3600">
                <a:solidFill>
                  <a:schemeClr val="tx1"/>
                </a:solidFill>
                <a:latin typeface="Arial" charset="0"/>
                <a:cs typeface="Times New Roman" pitchFamily="18" charset="0"/>
              </a:rPr>
              <a:t>Gidday!. [Echo]</a:t>
            </a:r>
            <a:br>
              <a:rPr lang="en-US" sz="3600">
                <a:solidFill>
                  <a:schemeClr val="tx1"/>
                </a:solidFill>
                <a:latin typeface="Arial" charset="0"/>
                <a:cs typeface="Times New Roman" pitchFamily="18" charset="0"/>
              </a:rPr>
            </a:br>
            <a:r>
              <a:rPr lang="en-US" sz="3600">
                <a:solidFill>
                  <a:schemeClr val="tx1"/>
                </a:solidFill>
                <a:latin typeface="Arial" charset="0"/>
                <a:cs typeface="Times New Roman" pitchFamily="18" charset="0"/>
              </a:rPr>
              <a:t>How ya goin’? [Echo]</a:t>
            </a:r>
            <a:br>
              <a:rPr lang="en-US" sz="3600">
                <a:solidFill>
                  <a:schemeClr val="tx1"/>
                </a:solidFill>
                <a:latin typeface="Arial" charset="0"/>
                <a:cs typeface="Times New Roman" pitchFamily="18" charset="0"/>
              </a:rPr>
            </a:br>
            <a:r>
              <a:rPr lang="en-US" sz="3600">
                <a:solidFill>
                  <a:schemeClr val="tx1"/>
                </a:solidFill>
                <a:latin typeface="Arial" charset="0"/>
                <a:cs typeface="Times New Roman" pitchFamily="18" charset="0"/>
              </a:rPr>
              <a:t>Alright? [Echo]</a:t>
            </a:r>
            <a:br>
              <a:rPr lang="en-US" sz="3600">
                <a:solidFill>
                  <a:schemeClr val="tx1"/>
                </a:solidFill>
                <a:latin typeface="Arial" charset="0"/>
                <a:cs typeface="Times New Roman" pitchFamily="18" charset="0"/>
              </a:rPr>
            </a:br>
            <a:r>
              <a:rPr lang="en-US" sz="3600">
                <a:solidFill>
                  <a:schemeClr val="tx1"/>
                </a:solidFill>
                <a:latin typeface="Arial" charset="0"/>
                <a:cs typeface="Times New Roman" pitchFamily="18" charset="0"/>
              </a:rPr>
              <a:t>That’s great! [Echo]</a:t>
            </a:r>
            <a:br>
              <a:rPr lang="en-US" sz="3600">
                <a:solidFill>
                  <a:schemeClr val="tx1"/>
                </a:solidFill>
                <a:latin typeface="Arial" charset="0"/>
                <a:cs typeface="Times New Roman" pitchFamily="18" charset="0"/>
              </a:rPr>
            </a:br>
            <a:r>
              <a:rPr lang="en-US" sz="3600">
                <a:solidFill>
                  <a:schemeClr val="tx1"/>
                </a:solidFill>
                <a:latin typeface="Arial" charset="0"/>
                <a:cs typeface="Times New Roman" pitchFamily="18" charset="0"/>
              </a:rPr>
              <a:t/>
            </a:r>
            <a:br>
              <a:rPr lang="en-US" sz="3600">
                <a:solidFill>
                  <a:schemeClr val="tx1"/>
                </a:solidFill>
                <a:latin typeface="Arial" charset="0"/>
                <a:cs typeface="Times New Roman" pitchFamily="18" charset="0"/>
              </a:rPr>
            </a:br>
            <a:r>
              <a:rPr lang="en-US" sz="3600">
                <a:solidFill>
                  <a:schemeClr val="tx1"/>
                </a:solidFill>
                <a:latin typeface="Arial" charset="0"/>
                <a:cs typeface="Times New Roman" pitchFamily="18" charset="0"/>
              </a:rPr>
              <a:t>In the middle of the day when you’re rolling on</a:t>
            </a:r>
            <a:br>
              <a:rPr lang="en-US" sz="3600">
                <a:solidFill>
                  <a:schemeClr val="tx1"/>
                </a:solidFill>
                <a:latin typeface="Arial" charset="0"/>
                <a:cs typeface="Times New Roman" pitchFamily="18" charset="0"/>
              </a:rPr>
            </a:br>
            <a:r>
              <a:rPr lang="en-US" sz="3600">
                <a:solidFill>
                  <a:schemeClr val="tx1"/>
                </a:solidFill>
                <a:latin typeface="Arial" charset="0"/>
                <a:cs typeface="Times New Roman" pitchFamily="18" charset="0"/>
              </a:rPr>
              <a:t>don’t forget who sent you and where you’re from.</a:t>
            </a:r>
            <a:br>
              <a:rPr lang="en-US" sz="3600">
                <a:solidFill>
                  <a:schemeClr val="tx1"/>
                </a:solidFill>
                <a:latin typeface="Arial" charset="0"/>
                <a:cs typeface="Times New Roman" pitchFamily="18" charset="0"/>
              </a:rPr>
            </a:br>
            <a:r>
              <a:rPr lang="en-US" sz="3600">
                <a:solidFill>
                  <a:schemeClr val="tx1"/>
                </a:solidFill>
                <a:latin typeface="Arial" charset="0"/>
                <a:cs typeface="Times New Roman" pitchFamily="18" charset="0"/>
              </a:rPr>
              <a:t>Spend a little time before the day is gone</a:t>
            </a:r>
            <a:br>
              <a:rPr lang="en-US" sz="3600">
                <a:solidFill>
                  <a:schemeClr val="tx1"/>
                </a:solidFill>
                <a:latin typeface="Arial" charset="0"/>
                <a:cs typeface="Times New Roman" pitchFamily="18" charset="0"/>
              </a:rPr>
            </a:br>
            <a:r>
              <a:rPr lang="en-US" sz="3600">
                <a:solidFill>
                  <a:schemeClr val="tx1"/>
                </a:solidFill>
                <a:latin typeface="Arial" charset="0"/>
                <a:cs typeface="Times New Roman" pitchFamily="18" charset="0"/>
              </a:rPr>
              <a:t>Talking to Jesus and singing his song.</a:t>
            </a:r>
            <a:endParaRPr lang="en-US">
              <a:solidFill>
                <a:schemeClr val="tx1"/>
              </a:solidFill>
            </a:endParaRPr>
          </a:p>
        </p:txBody>
      </p:sp>
    </p:spTree>
    <p:extLst>
      <p:ext uri="{BB962C8B-B14F-4D97-AF65-F5344CB8AC3E}">
        <p14:creationId xmlns:p14="http://schemas.microsoft.com/office/powerpoint/2010/main" val="16716702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rgbClr val="99CCFF"/>
            </a:gs>
            <a:gs pos="100000">
              <a:srgbClr val="FFFF00"/>
            </a:gs>
          </a:gsLst>
          <a:lin ang="2700000" scaled="1"/>
        </a:gradFill>
        <a:effectLst/>
      </p:bgPr>
    </p:bg>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533400" y="-1295400"/>
            <a:ext cx="92202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en-US" sz="3600">
                <a:solidFill>
                  <a:srgbClr val="FFFFFF"/>
                </a:solidFill>
                <a:latin typeface="Arial" charset="0"/>
                <a:cs typeface="Times New Roman" pitchFamily="18" charset="0"/>
              </a:rPr>
              <a:t>              </a:t>
            </a:r>
            <a:r>
              <a:rPr lang="en-US" sz="3600">
                <a:solidFill>
                  <a:srgbClr val="000000"/>
                </a:solidFill>
                <a:latin typeface="Arial" charset="0"/>
                <a:cs typeface="Times New Roman" pitchFamily="18" charset="0"/>
              </a:rPr>
              <a:t>Gidday!. [Echo]</a:t>
            </a:r>
            <a:br>
              <a:rPr lang="en-US" sz="3600">
                <a:solidFill>
                  <a:srgbClr val="000000"/>
                </a:solidFill>
                <a:latin typeface="Arial" charset="0"/>
                <a:cs typeface="Times New Roman" pitchFamily="18" charset="0"/>
              </a:rPr>
            </a:br>
            <a:r>
              <a:rPr lang="en-US" sz="3600">
                <a:solidFill>
                  <a:srgbClr val="000000"/>
                </a:solidFill>
                <a:latin typeface="Arial" charset="0"/>
                <a:cs typeface="Times New Roman" pitchFamily="18" charset="0"/>
              </a:rPr>
              <a:t>              How ya goin’? [Echo]</a:t>
            </a:r>
            <a:br>
              <a:rPr lang="en-US" sz="3600">
                <a:solidFill>
                  <a:srgbClr val="000000"/>
                </a:solidFill>
                <a:latin typeface="Arial" charset="0"/>
                <a:cs typeface="Times New Roman" pitchFamily="18" charset="0"/>
              </a:rPr>
            </a:br>
            <a:r>
              <a:rPr lang="en-US" sz="3600">
                <a:solidFill>
                  <a:srgbClr val="000000"/>
                </a:solidFill>
                <a:latin typeface="Arial" charset="0"/>
                <a:cs typeface="Times New Roman" pitchFamily="18" charset="0"/>
              </a:rPr>
              <a:t>              Alright? [Echo]</a:t>
            </a:r>
            <a:br>
              <a:rPr lang="en-US" sz="3600">
                <a:solidFill>
                  <a:srgbClr val="000000"/>
                </a:solidFill>
                <a:latin typeface="Arial" charset="0"/>
                <a:cs typeface="Times New Roman" pitchFamily="18" charset="0"/>
              </a:rPr>
            </a:br>
            <a:r>
              <a:rPr lang="en-US" sz="3600">
                <a:solidFill>
                  <a:srgbClr val="000000"/>
                </a:solidFill>
                <a:latin typeface="Arial" charset="0"/>
                <a:cs typeface="Times New Roman" pitchFamily="18" charset="0"/>
              </a:rPr>
              <a:t>              That’s great! [Echo]</a:t>
            </a:r>
            <a:endParaRPr lang="en-US" sz="4400">
              <a:solidFill>
                <a:srgbClr val="000000"/>
              </a:solidFill>
              <a:cs typeface="Arial" charset="0"/>
            </a:endParaRPr>
          </a:p>
        </p:txBody>
      </p:sp>
      <p:sp>
        <p:nvSpPr>
          <p:cNvPr id="11267" name="Rectangle 3"/>
          <p:cNvSpPr>
            <a:spLocks noChangeArrowheads="1"/>
          </p:cNvSpPr>
          <p:nvPr/>
        </p:nvSpPr>
        <p:spPr bwMode="auto">
          <a:xfrm>
            <a:off x="533400" y="3352800"/>
            <a:ext cx="7239000"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sz="3600">
                <a:solidFill>
                  <a:srgbClr val="FFFFFF"/>
                </a:solidFill>
                <a:latin typeface="Arial" charset="0"/>
                <a:cs typeface="Times New Roman" pitchFamily="18" charset="0"/>
              </a:rPr>
              <a:t>              </a:t>
            </a:r>
            <a:r>
              <a:rPr lang="en-US" sz="3600">
                <a:solidFill>
                  <a:srgbClr val="000000"/>
                </a:solidFill>
                <a:latin typeface="Arial" charset="0"/>
                <a:cs typeface="Times New Roman" pitchFamily="18" charset="0"/>
              </a:rPr>
              <a:t>Gidday!. [Echo]</a:t>
            </a:r>
            <a:br>
              <a:rPr lang="en-US" sz="3600">
                <a:solidFill>
                  <a:srgbClr val="000000"/>
                </a:solidFill>
                <a:latin typeface="Arial" charset="0"/>
                <a:cs typeface="Times New Roman" pitchFamily="18" charset="0"/>
              </a:rPr>
            </a:br>
            <a:r>
              <a:rPr lang="en-US" sz="3600">
                <a:solidFill>
                  <a:srgbClr val="000000"/>
                </a:solidFill>
                <a:latin typeface="Arial" charset="0"/>
                <a:cs typeface="Times New Roman" pitchFamily="18" charset="0"/>
              </a:rPr>
              <a:t>              How ya goin’? [Echo]</a:t>
            </a:r>
            <a:br>
              <a:rPr lang="en-US" sz="3600">
                <a:solidFill>
                  <a:srgbClr val="000000"/>
                </a:solidFill>
                <a:latin typeface="Arial" charset="0"/>
                <a:cs typeface="Times New Roman" pitchFamily="18" charset="0"/>
              </a:rPr>
            </a:br>
            <a:r>
              <a:rPr lang="en-US" sz="3600">
                <a:solidFill>
                  <a:srgbClr val="000000"/>
                </a:solidFill>
                <a:latin typeface="Arial" charset="0"/>
                <a:cs typeface="Times New Roman" pitchFamily="18" charset="0"/>
              </a:rPr>
              <a:t>              Alright? [Echo]</a:t>
            </a:r>
            <a:br>
              <a:rPr lang="en-US" sz="3600">
                <a:solidFill>
                  <a:srgbClr val="000000"/>
                </a:solidFill>
                <a:latin typeface="Arial" charset="0"/>
                <a:cs typeface="Times New Roman" pitchFamily="18" charset="0"/>
              </a:rPr>
            </a:br>
            <a:r>
              <a:rPr lang="en-US" sz="3600">
                <a:solidFill>
                  <a:srgbClr val="000000"/>
                </a:solidFill>
                <a:latin typeface="Arial" charset="0"/>
                <a:cs typeface="Times New Roman" pitchFamily="18" charset="0"/>
              </a:rPr>
              <a:t>             That’s great! [Echo]</a:t>
            </a:r>
          </a:p>
        </p:txBody>
      </p:sp>
    </p:spTree>
    <p:extLst>
      <p:ext uri="{BB962C8B-B14F-4D97-AF65-F5344CB8AC3E}">
        <p14:creationId xmlns:p14="http://schemas.microsoft.com/office/powerpoint/2010/main" val="325968317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CC66"/>
        </a:lt1>
        <a:dk2>
          <a:srgbClr val="000000"/>
        </a:dk2>
        <a:lt2>
          <a:srgbClr val="000000"/>
        </a:lt2>
        <a:accent1>
          <a:srgbClr val="000000"/>
        </a:accent1>
        <a:accent2>
          <a:srgbClr val="000000"/>
        </a:accent2>
        <a:accent3>
          <a:srgbClr val="FFE2B8"/>
        </a:accent3>
        <a:accent4>
          <a:srgbClr val="000000"/>
        </a:accent4>
        <a:accent5>
          <a:srgbClr val="AAAAAA"/>
        </a:accent5>
        <a:accent6>
          <a:srgbClr val="000000"/>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Words>
  <Application>Microsoft Office PowerPoint</Application>
  <PresentationFormat>On-screen Show (4:3)</PresentationFormat>
  <Paragraphs>11</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Default Design</vt:lpstr>
      <vt:lpstr>PowerPoint Presentation</vt:lpstr>
      <vt:lpstr>                                                               GIDDAY  Gidday!. [Echo] How ya goin’? [Echo] Alright? [Echo] That’s great! [Echo]   There’s a new day starting, and it’s bright and new. Lots of people to see, lots of things to do. We’re asking Jesus to see us through.  He’s the best of  friends for me and you. </vt:lpstr>
      <vt:lpstr> Gidday!. [Echo] How ya goin’? [Echo] Alright? [Echo] That’s great! [Echo]  God gave you a whole life to live, lots of time to love, lots of time to       give, a happy smile and a voice to say, “Do you need a friend, I think you’re O.K.”</vt:lpstr>
      <vt:lpstr>Gidday!. [Echo] How ya goin’? [Echo] Alright? [Echo] That’s great! [Echo]  In the middle of the day when you’re rolling on don’t forget who sent you and where you’re from. Spend a little time before the day is gone Talking to Jesus and singing his song.</vt:lpstr>
      <vt:lpstr>PowerPoint Presentation</vt:lpstr>
    </vt:vector>
  </TitlesOfParts>
  <Company>GSPV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Christopher</dc:creator>
  <cp:lastModifiedBy>Christopher</cp:lastModifiedBy>
  <cp:revision>1</cp:revision>
  <dcterms:created xsi:type="dcterms:W3CDTF">2012-03-21T14:19:11Z</dcterms:created>
  <dcterms:modified xsi:type="dcterms:W3CDTF">2012-03-21T14:19:30Z</dcterms:modified>
</cp:coreProperties>
</file>